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sldIdLst>
    <p:sldId id="256" r:id="rId2"/>
  </p:sldIdLst>
  <p:sldSz cx="6629400" cy="41148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74"/>
    <p:restoredTop sz="94711"/>
  </p:normalViewPr>
  <p:slideViewPr>
    <p:cSldViewPr snapToGrid="0" snapToObjects="1">
      <p:cViewPr varScale="1">
        <p:scale>
          <a:sx n="205" d="100"/>
          <a:sy n="205" d="100"/>
        </p:scale>
        <p:origin x="1016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8675" y="673418"/>
            <a:ext cx="4972050" cy="1432560"/>
          </a:xfrm>
        </p:spPr>
        <p:txBody>
          <a:bodyPr anchor="b"/>
          <a:lstStyle>
            <a:lvl1pPr algn="ctr">
              <a:defRPr sz="3263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8675" y="2161223"/>
            <a:ext cx="4972050" cy="993457"/>
          </a:xfrm>
        </p:spPr>
        <p:txBody>
          <a:bodyPr/>
          <a:lstStyle>
            <a:lvl1pPr marL="0" indent="0" algn="ctr">
              <a:buNone/>
              <a:defRPr sz="1305"/>
            </a:lvl1pPr>
            <a:lvl2pPr marL="248625" indent="0" algn="ctr">
              <a:buNone/>
              <a:defRPr sz="1088"/>
            </a:lvl2pPr>
            <a:lvl3pPr marL="497251" indent="0" algn="ctr">
              <a:buNone/>
              <a:defRPr sz="979"/>
            </a:lvl3pPr>
            <a:lvl4pPr marL="745876" indent="0" algn="ctr">
              <a:buNone/>
              <a:defRPr sz="870"/>
            </a:lvl4pPr>
            <a:lvl5pPr marL="994501" indent="0" algn="ctr">
              <a:buNone/>
              <a:defRPr sz="870"/>
            </a:lvl5pPr>
            <a:lvl6pPr marL="1243127" indent="0" algn="ctr">
              <a:buNone/>
              <a:defRPr sz="870"/>
            </a:lvl6pPr>
            <a:lvl7pPr marL="1491752" indent="0" algn="ctr">
              <a:buNone/>
              <a:defRPr sz="870"/>
            </a:lvl7pPr>
            <a:lvl8pPr marL="1740378" indent="0" algn="ctr">
              <a:buNone/>
              <a:defRPr sz="870"/>
            </a:lvl8pPr>
            <a:lvl9pPr marL="1989003" indent="0" algn="ctr">
              <a:buNone/>
              <a:defRPr sz="87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1B72B-8E6B-F748-9AE1-59420F423F38}" type="datetimeFigureOut">
              <a:rPr lang="en-US" smtClean="0"/>
              <a:t>3/16/26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50787-8D02-2842-8EE9-11F04096EC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47884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1B72B-8E6B-F748-9AE1-59420F423F38}" type="datetimeFigureOut">
              <a:rPr lang="en-US" smtClean="0"/>
              <a:t>3/16/26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50787-8D02-2842-8EE9-11F04096EC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68611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744165" y="219075"/>
            <a:ext cx="1429464" cy="348710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5771" y="219075"/>
            <a:ext cx="4205526" cy="348710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1B72B-8E6B-F748-9AE1-59420F423F38}" type="datetimeFigureOut">
              <a:rPr lang="en-US" smtClean="0"/>
              <a:t>3/16/26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50787-8D02-2842-8EE9-11F04096EC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71623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1B72B-8E6B-F748-9AE1-59420F423F38}" type="datetimeFigureOut">
              <a:rPr lang="en-US" smtClean="0"/>
              <a:t>3/16/26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50787-8D02-2842-8EE9-11F04096EC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68543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2318" y="1025843"/>
            <a:ext cx="5717858" cy="1711642"/>
          </a:xfrm>
        </p:spPr>
        <p:txBody>
          <a:bodyPr anchor="b"/>
          <a:lstStyle>
            <a:lvl1pPr>
              <a:defRPr sz="3263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2318" y="2753678"/>
            <a:ext cx="5717858" cy="900112"/>
          </a:xfrm>
        </p:spPr>
        <p:txBody>
          <a:bodyPr/>
          <a:lstStyle>
            <a:lvl1pPr marL="0" indent="0">
              <a:buNone/>
              <a:defRPr sz="1305">
                <a:solidFill>
                  <a:schemeClr val="tx1">
                    <a:tint val="75000"/>
                  </a:schemeClr>
                </a:solidFill>
              </a:defRPr>
            </a:lvl1pPr>
            <a:lvl2pPr marL="248625" indent="0">
              <a:buNone/>
              <a:defRPr sz="1088">
                <a:solidFill>
                  <a:schemeClr val="tx1">
                    <a:tint val="75000"/>
                  </a:schemeClr>
                </a:solidFill>
              </a:defRPr>
            </a:lvl2pPr>
            <a:lvl3pPr marL="497251" indent="0">
              <a:buNone/>
              <a:defRPr sz="979">
                <a:solidFill>
                  <a:schemeClr val="tx1">
                    <a:tint val="75000"/>
                  </a:schemeClr>
                </a:solidFill>
              </a:defRPr>
            </a:lvl3pPr>
            <a:lvl4pPr marL="745876" indent="0">
              <a:buNone/>
              <a:defRPr sz="870">
                <a:solidFill>
                  <a:schemeClr val="tx1">
                    <a:tint val="75000"/>
                  </a:schemeClr>
                </a:solidFill>
              </a:defRPr>
            </a:lvl4pPr>
            <a:lvl5pPr marL="994501" indent="0">
              <a:buNone/>
              <a:defRPr sz="870">
                <a:solidFill>
                  <a:schemeClr val="tx1">
                    <a:tint val="75000"/>
                  </a:schemeClr>
                </a:solidFill>
              </a:defRPr>
            </a:lvl5pPr>
            <a:lvl6pPr marL="1243127" indent="0">
              <a:buNone/>
              <a:defRPr sz="870">
                <a:solidFill>
                  <a:schemeClr val="tx1">
                    <a:tint val="75000"/>
                  </a:schemeClr>
                </a:solidFill>
              </a:defRPr>
            </a:lvl6pPr>
            <a:lvl7pPr marL="1491752" indent="0">
              <a:buNone/>
              <a:defRPr sz="870">
                <a:solidFill>
                  <a:schemeClr val="tx1">
                    <a:tint val="75000"/>
                  </a:schemeClr>
                </a:solidFill>
              </a:defRPr>
            </a:lvl7pPr>
            <a:lvl8pPr marL="1740378" indent="0">
              <a:buNone/>
              <a:defRPr sz="870">
                <a:solidFill>
                  <a:schemeClr val="tx1">
                    <a:tint val="75000"/>
                  </a:schemeClr>
                </a:solidFill>
              </a:defRPr>
            </a:lvl8pPr>
            <a:lvl9pPr marL="1989003" indent="0">
              <a:buNone/>
              <a:defRPr sz="87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1B72B-8E6B-F748-9AE1-59420F423F38}" type="datetimeFigureOut">
              <a:rPr lang="en-US" smtClean="0"/>
              <a:t>3/16/26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50787-8D02-2842-8EE9-11F04096EC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26707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5771" y="1095375"/>
            <a:ext cx="2817495" cy="261080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356134" y="1095375"/>
            <a:ext cx="2817495" cy="261080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1B72B-8E6B-F748-9AE1-59420F423F38}" type="datetimeFigureOut">
              <a:rPr lang="en-US" smtClean="0"/>
              <a:t>3/16/26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50787-8D02-2842-8EE9-11F04096EC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73391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6634" y="219075"/>
            <a:ext cx="5717858" cy="79533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6635" y="1008698"/>
            <a:ext cx="2804547" cy="494347"/>
          </a:xfrm>
        </p:spPr>
        <p:txBody>
          <a:bodyPr anchor="b"/>
          <a:lstStyle>
            <a:lvl1pPr marL="0" indent="0">
              <a:buNone/>
              <a:defRPr sz="1305" b="1"/>
            </a:lvl1pPr>
            <a:lvl2pPr marL="248625" indent="0">
              <a:buNone/>
              <a:defRPr sz="1088" b="1"/>
            </a:lvl2pPr>
            <a:lvl3pPr marL="497251" indent="0">
              <a:buNone/>
              <a:defRPr sz="979" b="1"/>
            </a:lvl3pPr>
            <a:lvl4pPr marL="745876" indent="0">
              <a:buNone/>
              <a:defRPr sz="870" b="1"/>
            </a:lvl4pPr>
            <a:lvl5pPr marL="994501" indent="0">
              <a:buNone/>
              <a:defRPr sz="870" b="1"/>
            </a:lvl5pPr>
            <a:lvl6pPr marL="1243127" indent="0">
              <a:buNone/>
              <a:defRPr sz="870" b="1"/>
            </a:lvl6pPr>
            <a:lvl7pPr marL="1491752" indent="0">
              <a:buNone/>
              <a:defRPr sz="870" b="1"/>
            </a:lvl7pPr>
            <a:lvl8pPr marL="1740378" indent="0">
              <a:buNone/>
              <a:defRPr sz="870" b="1"/>
            </a:lvl8pPr>
            <a:lvl9pPr marL="1989003" indent="0">
              <a:buNone/>
              <a:defRPr sz="87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6635" y="1503045"/>
            <a:ext cx="2804547" cy="221075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56134" y="1008698"/>
            <a:ext cx="2818358" cy="494347"/>
          </a:xfrm>
        </p:spPr>
        <p:txBody>
          <a:bodyPr anchor="b"/>
          <a:lstStyle>
            <a:lvl1pPr marL="0" indent="0">
              <a:buNone/>
              <a:defRPr sz="1305" b="1"/>
            </a:lvl1pPr>
            <a:lvl2pPr marL="248625" indent="0">
              <a:buNone/>
              <a:defRPr sz="1088" b="1"/>
            </a:lvl2pPr>
            <a:lvl3pPr marL="497251" indent="0">
              <a:buNone/>
              <a:defRPr sz="979" b="1"/>
            </a:lvl3pPr>
            <a:lvl4pPr marL="745876" indent="0">
              <a:buNone/>
              <a:defRPr sz="870" b="1"/>
            </a:lvl4pPr>
            <a:lvl5pPr marL="994501" indent="0">
              <a:buNone/>
              <a:defRPr sz="870" b="1"/>
            </a:lvl5pPr>
            <a:lvl6pPr marL="1243127" indent="0">
              <a:buNone/>
              <a:defRPr sz="870" b="1"/>
            </a:lvl6pPr>
            <a:lvl7pPr marL="1491752" indent="0">
              <a:buNone/>
              <a:defRPr sz="870" b="1"/>
            </a:lvl7pPr>
            <a:lvl8pPr marL="1740378" indent="0">
              <a:buNone/>
              <a:defRPr sz="870" b="1"/>
            </a:lvl8pPr>
            <a:lvl9pPr marL="1989003" indent="0">
              <a:buNone/>
              <a:defRPr sz="87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356134" y="1503045"/>
            <a:ext cx="2818358" cy="221075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1B72B-8E6B-F748-9AE1-59420F423F38}" type="datetimeFigureOut">
              <a:rPr lang="en-US" smtClean="0"/>
              <a:t>3/16/26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50787-8D02-2842-8EE9-11F04096EC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67280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1B72B-8E6B-F748-9AE1-59420F423F38}" type="datetimeFigureOut">
              <a:rPr lang="en-US" smtClean="0"/>
              <a:t>3/16/26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50787-8D02-2842-8EE9-11F04096EC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47041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1B72B-8E6B-F748-9AE1-59420F423F38}" type="datetimeFigureOut">
              <a:rPr lang="en-US" smtClean="0"/>
              <a:t>3/16/26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50787-8D02-2842-8EE9-11F04096EC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07322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6635" y="274320"/>
            <a:ext cx="2138154" cy="960120"/>
          </a:xfrm>
        </p:spPr>
        <p:txBody>
          <a:bodyPr anchor="b"/>
          <a:lstStyle>
            <a:lvl1pPr>
              <a:defRPr sz="174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18358" y="592455"/>
            <a:ext cx="3356134" cy="2924175"/>
          </a:xfrm>
        </p:spPr>
        <p:txBody>
          <a:bodyPr/>
          <a:lstStyle>
            <a:lvl1pPr>
              <a:defRPr sz="1740"/>
            </a:lvl1pPr>
            <a:lvl2pPr>
              <a:defRPr sz="1523"/>
            </a:lvl2pPr>
            <a:lvl3pPr>
              <a:defRPr sz="1305"/>
            </a:lvl3pPr>
            <a:lvl4pPr>
              <a:defRPr sz="1088"/>
            </a:lvl4pPr>
            <a:lvl5pPr>
              <a:defRPr sz="1088"/>
            </a:lvl5pPr>
            <a:lvl6pPr>
              <a:defRPr sz="1088"/>
            </a:lvl6pPr>
            <a:lvl7pPr>
              <a:defRPr sz="1088"/>
            </a:lvl7pPr>
            <a:lvl8pPr>
              <a:defRPr sz="1088"/>
            </a:lvl8pPr>
            <a:lvl9pPr>
              <a:defRPr sz="1088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6635" y="1234440"/>
            <a:ext cx="2138154" cy="2286953"/>
          </a:xfrm>
        </p:spPr>
        <p:txBody>
          <a:bodyPr/>
          <a:lstStyle>
            <a:lvl1pPr marL="0" indent="0">
              <a:buNone/>
              <a:defRPr sz="870"/>
            </a:lvl1pPr>
            <a:lvl2pPr marL="248625" indent="0">
              <a:buNone/>
              <a:defRPr sz="761"/>
            </a:lvl2pPr>
            <a:lvl3pPr marL="497251" indent="0">
              <a:buNone/>
              <a:defRPr sz="653"/>
            </a:lvl3pPr>
            <a:lvl4pPr marL="745876" indent="0">
              <a:buNone/>
              <a:defRPr sz="544"/>
            </a:lvl4pPr>
            <a:lvl5pPr marL="994501" indent="0">
              <a:buNone/>
              <a:defRPr sz="544"/>
            </a:lvl5pPr>
            <a:lvl6pPr marL="1243127" indent="0">
              <a:buNone/>
              <a:defRPr sz="544"/>
            </a:lvl6pPr>
            <a:lvl7pPr marL="1491752" indent="0">
              <a:buNone/>
              <a:defRPr sz="544"/>
            </a:lvl7pPr>
            <a:lvl8pPr marL="1740378" indent="0">
              <a:buNone/>
              <a:defRPr sz="544"/>
            </a:lvl8pPr>
            <a:lvl9pPr marL="1989003" indent="0">
              <a:buNone/>
              <a:defRPr sz="544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1B72B-8E6B-F748-9AE1-59420F423F38}" type="datetimeFigureOut">
              <a:rPr lang="en-US" smtClean="0"/>
              <a:t>3/16/26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50787-8D02-2842-8EE9-11F04096EC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28191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6635" y="274320"/>
            <a:ext cx="2138154" cy="960120"/>
          </a:xfrm>
        </p:spPr>
        <p:txBody>
          <a:bodyPr anchor="b"/>
          <a:lstStyle>
            <a:lvl1pPr>
              <a:defRPr sz="174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818358" y="592455"/>
            <a:ext cx="3356134" cy="2924175"/>
          </a:xfrm>
        </p:spPr>
        <p:txBody>
          <a:bodyPr anchor="t"/>
          <a:lstStyle>
            <a:lvl1pPr marL="0" indent="0">
              <a:buNone/>
              <a:defRPr sz="1740"/>
            </a:lvl1pPr>
            <a:lvl2pPr marL="248625" indent="0">
              <a:buNone/>
              <a:defRPr sz="1523"/>
            </a:lvl2pPr>
            <a:lvl3pPr marL="497251" indent="0">
              <a:buNone/>
              <a:defRPr sz="1305"/>
            </a:lvl3pPr>
            <a:lvl4pPr marL="745876" indent="0">
              <a:buNone/>
              <a:defRPr sz="1088"/>
            </a:lvl4pPr>
            <a:lvl5pPr marL="994501" indent="0">
              <a:buNone/>
              <a:defRPr sz="1088"/>
            </a:lvl5pPr>
            <a:lvl6pPr marL="1243127" indent="0">
              <a:buNone/>
              <a:defRPr sz="1088"/>
            </a:lvl6pPr>
            <a:lvl7pPr marL="1491752" indent="0">
              <a:buNone/>
              <a:defRPr sz="1088"/>
            </a:lvl7pPr>
            <a:lvl8pPr marL="1740378" indent="0">
              <a:buNone/>
              <a:defRPr sz="1088"/>
            </a:lvl8pPr>
            <a:lvl9pPr marL="1989003" indent="0">
              <a:buNone/>
              <a:defRPr sz="1088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6635" y="1234440"/>
            <a:ext cx="2138154" cy="2286953"/>
          </a:xfrm>
        </p:spPr>
        <p:txBody>
          <a:bodyPr/>
          <a:lstStyle>
            <a:lvl1pPr marL="0" indent="0">
              <a:buNone/>
              <a:defRPr sz="870"/>
            </a:lvl1pPr>
            <a:lvl2pPr marL="248625" indent="0">
              <a:buNone/>
              <a:defRPr sz="761"/>
            </a:lvl2pPr>
            <a:lvl3pPr marL="497251" indent="0">
              <a:buNone/>
              <a:defRPr sz="653"/>
            </a:lvl3pPr>
            <a:lvl4pPr marL="745876" indent="0">
              <a:buNone/>
              <a:defRPr sz="544"/>
            </a:lvl4pPr>
            <a:lvl5pPr marL="994501" indent="0">
              <a:buNone/>
              <a:defRPr sz="544"/>
            </a:lvl5pPr>
            <a:lvl6pPr marL="1243127" indent="0">
              <a:buNone/>
              <a:defRPr sz="544"/>
            </a:lvl6pPr>
            <a:lvl7pPr marL="1491752" indent="0">
              <a:buNone/>
              <a:defRPr sz="544"/>
            </a:lvl7pPr>
            <a:lvl8pPr marL="1740378" indent="0">
              <a:buNone/>
              <a:defRPr sz="544"/>
            </a:lvl8pPr>
            <a:lvl9pPr marL="1989003" indent="0">
              <a:buNone/>
              <a:defRPr sz="544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1B72B-8E6B-F748-9AE1-59420F423F38}" type="datetimeFigureOut">
              <a:rPr lang="en-US" smtClean="0"/>
              <a:t>3/16/26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50787-8D02-2842-8EE9-11F04096EC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4450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5771" y="219075"/>
            <a:ext cx="5717858" cy="7953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5771" y="1095375"/>
            <a:ext cx="5717858" cy="261080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5771" y="3813810"/>
            <a:ext cx="1491615" cy="2190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5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61B72B-8E6B-F748-9AE1-59420F423F38}" type="datetimeFigureOut">
              <a:rPr lang="en-US" smtClean="0"/>
              <a:t>3/16/26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195989" y="3813810"/>
            <a:ext cx="2237423" cy="2190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65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82014" y="3813810"/>
            <a:ext cx="1491615" cy="2190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5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F50787-8D02-2842-8EE9-11F04096EC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41664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497251" rtl="0" eaLnBrk="1" latinLnBrk="0" hangingPunct="1">
        <a:lnSpc>
          <a:spcPct val="90000"/>
        </a:lnSpc>
        <a:spcBef>
          <a:spcPct val="0"/>
        </a:spcBef>
        <a:buNone/>
        <a:defRPr sz="2393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24313" indent="-124313" algn="l" defTabSz="497251" rtl="0" eaLnBrk="1" latinLnBrk="0" hangingPunct="1">
        <a:lnSpc>
          <a:spcPct val="90000"/>
        </a:lnSpc>
        <a:spcBef>
          <a:spcPts val="544"/>
        </a:spcBef>
        <a:buFont typeface="Arial" panose="020B0604020202020204" pitchFamily="34" charset="0"/>
        <a:buChar char="•"/>
        <a:defRPr sz="1523" kern="1200">
          <a:solidFill>
            <a:schemeClr val="tx1"/>
          </a:solidFill>
          <a:latin typeface="+mn-lt"/>
          <a:ea typeface="+mn-ea"/>
          <a:cs typeface="+mn-cs"/>
        </a:defRPr>
      </a:lvl1pPr>
      <a:lvl2pPr marL="372938" indent="-124313" algn="l" defTabSz="497251" rtl="0" eaLnBrk="1" latinLnBrk="0" hangingPunct="1">
        <a:lnSpc>
          <a:spcPct val="90000"/>
        </a:lnSpc>
        <a:spcBef>
          <a:spcPts val="272"/>
        </a:spcBef>
        <a:buFont typeface="Arial" panose="020B0604020202020204" pitchFamily="34" charset="0"/>
        <a:buChar char="•"/>
        <a:defRPr sz="1305" kern="1200">
          <a:solidFill>
            <a:schemeClr val="tx1"/>
          </a:solidFill>
          <a:latin typeface="+mn-lt"/>
          <a:ea typeface="+mn-ea"/>
          <a:cs typeface="+mn-cs"/>
        </a:defRPr>
      </a:lvl2pPr>
      <a:lvl3pPr marL="621563" indent="-124313" algn="l" defTabSz="497251" rtl="0" eaLnBrk="1" latinLnBrk="0" hangingPunct="1">
        <a:lnSpc>
          <a:spcPct val="90000"/>
        </a:lnSpc>
        <a:spcBef>
          <a:spcPts val="272"/>
        </a:spcBef>
        <a:buFont typeface="Arial" panose="020B0604020202020204" pitchFamily="34" charset="0"/>
        <a:buChar char="•"/>
        <a:defRPr sz="1088" kern="1200">
          <a:solidFill>
            <a:schemeClr val="tx1"/>
          </a:solidFill>
          <a:latin typeface="+mn-lt"/>
          <a:ea typeface="+mn-ea"/>
          <a:cs typeface="+mn-cs"/>
        </a:defRPr>
      </a:lvl3pPr>
      <a:lvl4pPr marL="870189" indent="-124313" algn="l" defTabSz="497251" rtl="0" eaLnBrk="1" latinLnBrk="0" hangingPunct="1">
        <a:lnSpc>
          <a:spcPct val="90000"/>
        </a:lnSpc>
        <a:spcBef>
          <a:spcPts val="272"/>
        </a:spcBef>
        <a:buFont typeface="Arial" panose="020B0604020202020204" pitchFamily="34" charset="0"/>
        <a:buChar char="•"/>
        <a:defRPr sz="979" kern="1200">
          <a:solidFill>
            <a:schemeClr val="tx1"/>
          </a:solidFill>
          <a:latin typeface="+mn-lt"/>
          <a:ea typeface="+mn-ea"/>
          <a:cs typeface="+mn-cs"/>
        </a:defRPr>
      </a:lvl4pPr>
      <a:lvl5pPr marL="1118814" indent="-124313" algn="l" defTabSz="497251" rtl="0" eaLnBrk="1" latinLnBrk="0" hangingPunct="1">
        <a:lnSpc>
          <a:spcPct val="90000"/>
        </a:lnSpc>
        <a:spcBef>
          <a:spcPts val="272"/>
        </a:spcBef>
        <a:buFont typeface="Arial" panose="020B0604020202020204" pitchFamily="34" charset="0"/>
        <a:buChar char="•"/>
        <a:defRPr sz="979" kern="1200">
          <a:solidFill>
            <a:schemeClr val="tx1"/>
          </a:solidFill>
          <a:latin typeface="+mn-lt"/>
          <a:ea typeface="+mn-ea"/>
          <a:cs typeface="+mn-cs"/>
        </a:defRPr>
      </a:lvl5pPr>
      <a:lvl6pPr marL="1367439" indent="-124313" algn="l" defTabSz="497251" rtl="0" eaLnBrk="1" latinLnBrk="0" hangingPunct="1">
        <a:lnSpc>
          <a:spcPct val="90000"/>
        </a:lnSpc>
        <a:spcBef>
          <a:spcPts val="272"/>
        </a:spcBef>
        <a:buFont typeface="Arial" panose="020B0604020202020204" pitchFamily="34" charset="0"/>
        <a:buChar char="•"/>
        <a:defRPr sz="979" kern="1200">
          <a:solidFill>
            <a:schemeClr val="tx1"/>
          </a:solidFill>
          <a:latin typeface="+mn-lt"/>
          <a:ea typeface="+mn-ea"/>
          <a:cs typeface="+mn-cs"/>
        </a:defRPr>
      </a:lvl6pPr>
      <a:lvl7pPr marL="1616065" indent="-124313" algn="l" defTabSz="497251" rtl="0" eaLnBrk="1" latinLnBrk="0" hangingPunct="1">
        <a:lnSpc>
          <a:spcPct val="90000"/>
        </a:lnSpc>
        <a:spcBef>
          <a:spcPts val="272"/>
        </a:spcBef>
        <a:buFont typeface="Arial" panose="020B0604020202020204" pitchFamily="34" charset="0"/>
        <a:buChar char="•"/>
        <a:defRPr sz="979" kern="1200">
          <a:solidFill>
            <a:schemeClr val="tx1"/>
          </a:solidFill>
          <a:latin typeface="+mn-lt"/>
          <a:ea typeface="+mn-ea"/>
          <a:cs typeface="+mn-cs"/>
        </a:defRPr>
      </a:lvl7pPr>
      <a:lvl8pPr marL="1864690" indent="-124313" algn="l" defTabSz="497251" rtl="0" eaLnBrk="1" latinLnBrk="0" hangingPunct="1">
        <a:lnSpc>
          <a:spcPct val="90000"/>
        </a:lnSpc>
        <a:spcBef>
          <a:spcPts val="272"/>
        </a:spcBef>
        <a:buFont typeface="Arial" panose="020B0604020202020204" pitchFamily="34" charset="0"/>
        <a:buChar char="•"/>
        <a:defRPr sz="979" kern="1200">
          <a:solidFill>
            <a:schemeClr val="tx1"/>
          </a:solidFill>
          <a:latin typeface="+mn-lt"/>
          <a:ea typeface="+mn-ea"/>
          <a:cs typeface="+mn-cs"/>
        </a:defRPr>
      </a:lvl8pPr>
      <a:lvl9pPr marL="2113316" indent="-124313" algn="l" defTabSz="497251" rtl="0" eaLnBrk="1" latinLnBrk="0" hangingPunct="1">
        <a:lnSpc>
          <a:spcPct val="90000"/>
        </a:lnSpc>
        <a:spcBef>
          <a:spcPts val="272"/>
        </a:spcBef>
        <a:buFont typeface="Arial" panose="020B0604020202020204" pitchFamily="34" charset="0"/>
        <a:buChar char="•"/>
        <a:defRPr sz="97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97251" rtl="0" eaLnBrk="1" latinLnBrk="0" hangingPunct="1">
        <a:defRPr sz="979" kern="1200">
          <a:solidFill>
            <a:schemeClr val="tx1"/>
          </a:solidFill>
          <a:latin typeface="+mn-lt"/>
          <a:ea typeface="+mn-ea"/>
          <a:cs typeface="+mn-cs"/>
        </a:defRPr>
      </a:lvl1pPr>
      <a:lvl2pPr marL="248625" algn="l" defTabSz="497251" rtl="0" eaLnBrk="1" latinLnBrk="0" hangingPunct="1">
        <a:defRPr sz="979" kern="1200">
          <a:solidFill>
            <a:schemeClr val="tx1"/>
          </a:solidFill>
          <a:latin typeface="+mn-lt"/>
          <a:ea typeface="+mn-ea"/>
          <a:cs typeface="+mn-cs"/>
        </a:defRPr>
      </a:lvl2pPr>
      <a:lvl3pPr marL="497251" algn="l" defTabSz="497251" rtl="0" eaLnBrk="1" latinLnBrk="0" hangingPunct="1">
        <a:defRPr sz="979" kern="1200">
          <a:solidFill>
            <a:schemeClr val="tx1"/>
          </a:solidFill>
          <a:latin typeface="+mn-lt"/>
          <a:ea typeface="+mn-ea"/>
          <a:cs typeface="+mn-cs"/>
        </a:defRPr>
      </a:lvl3pPr>
      <a:lvl4pPr marL="745876" algn="l" defTabSz="497251" rtl="0" eaLnBrk="1" latinLnBrk="0" hangingPunct="1">
        <a:defRPr sz="979" kern="1200">
          <a:solidFill>
            <a:schemeClr val="tx1"/>
          </a:solidFill>
          <a:latin typeface="+mn-lt"/>
          <a:ea typeface="+mn-ea"/>
          <a:cs typeface="+mn-cs"/>
        </a:defRPr>
      </a:lvl4pPr>
      <a:lvl5pPr marL="994501" algn="l" defTabSz="497251" rtl="0" eaLnBrk="1" latinLnBrk="0" hangingPunct="1">
        <a:defRPr sz="979" kern="1200">
          <a:solidFill>
            <a:schemeClr val="tx1"/>
          </a:solidFill>
          <a:latin typeface="+mn-lt"/>
          <a:ea typeface="+mn-ea"/>
          <a:cs typeface="+mn-cs"/>
        </a:defRPr>
      </a:lvl5pPr>
      <a:lvl6pPr marL="1243127" algn="l" defTabSz="497251" rtl="0" eaLnBrk="1" latinLnBrk="0" hangingPunct="1">
        <a:defRPr sz="979" kern="1200">
          <a:solidFill>
            <a:schemeClr val="tx1"/>
          </a:solidFill>
          <a:latin typeface="+mn-lt"/>
          <a:ea typeface="+mn-ea"/>
          <a:cs typeface="+mn-cs"/>
        </a:defRPr>
      </a:lvl6pPr>
      <a:lvl7pPr marL="1491752" algn="l" defTabSz="497251" rtl="0" eaLnBrk="1" latinLnBrk="0" hangingPunct="1">
        <a:defRPr sz="979" kern="1200">
          <a:solidFill>
            <a:schemeClr val="tx1"/>
          </a:solidFill>
          <a:latin typeface="+mn-lt"/>
          <a:ea typeface="+mn-ea"/>
          <a:cs typeface="+mn-cs"/>
        </a:defRPr>
      </a:lvl7pPr>
      <a:lvl8pPr marL="1740378" algn="l" defTabSz="497251" rtl="0" eaLnBrk="1" latinLnBrk="0" hangingPunct="1">
        <a:defRPr sz="979" kern="1200">
          <a:solidFill>
            <a:schemeClr val="tx1"/>
          </a:solidFill>
          <a:latin typeface="+mn-lt"/>
          <a:ea typeface="+mn-ea"/>
          <a:cs typeface="+mn-cs"/>
        </a:defRPr>
      </a:lvl8pPr>
      <a:lvl9pPr marL="1989003" algn="l" defTabSz="497251" rtl="0" eaLnBrk="1" latinLnBrk="0" hangingPunct="1">
        <a:defRPr sz="97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gmikalsen@kmdg.com" TargetMode="External"/><Relationship Id="rId2" Type="http://schemas.openxmlformats.org/officeDocument/2006/relationships/hyperlink" Target="https://floridakrazekrush.com/media-guide-team-uploads/" TargetMode="Externa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svg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AA284E8D-9F39-CD48-B77D-EE7D2EAA381A}"/>
              </a:ext>
            </a:extLst>
          </p:cNvPr>
          <p:cNvSpPr txBox="1"/>
          <p:nvPr/>
        </p:nvSpPr>
        <p:spPr>
          <a:xfrm>
            <a:off x="576870" y="807521"/>
            <a:ext cx="5259852" cy="28931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/>
              <a:t>TEAM AD TEMPLATE</a:t>
            </a:r>
            <a:br>
              <a:rPr lang="en-US" sz="1400" b="1" dirty="0"/>
            </a:br>
            <a:endParaRPr lang="en-US" sz="1400" b="1" dirty="0"/>
          </a:p>
          <a:p>
            <a:pPr marL="342900" indent="-342900">
              <a:buFont typeface="+mj-lt"/>
              <a:buAutoNum type="arabicPeriod"/>
            </a:pPr>
            <a:r>
              <a:rPr lang="en-US" sz="1400" b="1" dirty="0">
                <a:solidFill>
                  <a:srgbClr val="FF0000"/>
                </a:solidFill>
              </a:rPr>
              <a:t>This file is to the correct size (7.25x4.5)!</a:t>
            </a:r>
            <a:endParaRPr lang="en-US" sz="1400" dirty="0"/>
          </a:p>
          <a:p>
            <a:pPr marL="342900" indent="-342900">
              <a:buFont typeface="+mj-lt"/>
              <a:buAutoNum type="arabicPeriod"/>
            </a:pPr>
            <a:r>
              <a:rPr lang="en-US" sz="1400" dirty="0"/>
              <a:t>Insert photos, text, graphics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400" dirty="0"/>
              <a:t>Images can go to the edge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400" dirty="0"/>
              <a:t>Save as a PPT file with your team name (</a:t>
            </a:r>
            <a:r>
              <a:rPr lang="en-US" sz="1400" dirty="0" err="1"/>
              <a:t>ie</a:t>
            </a:r>
            <a:r>
              <a:rPr lang="en-US" sz="1400" dirty="0"/>
              <a:t>: 2010KrazeECNLR_TeamAd.ppt)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400" dirty="0"/>
              <a:t>Then “Save As” a PDF file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400" dirty="0"/>
              <a:t>Go to </a:t>
            </a:r>
            <a:r>
              <a:rPr lang="en-US" sz="1400" dirty="0">
                <a:hlinkClick r:id="rId2"/>
              </a:rPr>
              <a:t>https://floridakrazekrush.com/media-guide-team-uploads/</a:t>
            </a:r>
            <a:r>
              <a:rPr lang="en-US" sz="1400" dirty="0"/>
              <a:t> to fill out form and upload the PDF file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400" dirty="0"/>
              <a:t>You can delete this text box once you are DONE </a:t>
            </a:r>
            <a:r>
              <a:rPr lang="en-US" sz="1400" dirty="0">
                <a:sym typeface="Wingdings" pitchFamily="2" charset="2"/>
              </a:rPr>
              <a:t></a:t>
            </a:r>
            <a:endParaRPr lang="en-US" sz="1400" dirty="0"/>
          </a:p>
          <a:p>
            <a:pPr marL="342900" indent="-342900">
              <a:buFont typeface="+mj-lt"/>
              <a:buAutoNum type="arabicPeriod"/>
            </a:pPr>
            <a:r>
              <a:rPr lang="en-US" sz="1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Thank you!  Questions?  Contact Georgine </a:t>
            </a:r>
            <a:r>
              <a:rPr lang="en-US" sz="1400" dirty="0">
                <a:solidFill>
                  <a:schemeClr val="tx1">
                    <a:lumMod val="65000"/>
                    <a:lumOff val="35000"/>
                  </a:schemeClr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gmikalsen@floridakrazekrush.com</a:t>
            </a:r>
            <a:r>
              <a:rPr lang="en-US" sz="1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or 407-209-7307</a:t>
            </a:r>
          </a:p>
        </p:txBody>
      </p:sp>
      <p:pic>
        <p:nvPicPr>
          <p:cNvPr id="4" name="Graphic 3">
            <a:extLst>
              <a:ext uri="{FF2B5EF4-FFF2-40B4-BE49-F238E27FC236}">
                <a16:creationId xmlns:a16="http://schemas.microsoft.com/office/drawing/2014/main" id="{8E97E043-379F-DB97-FC12-B183AAA301D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4909529" y="340330"/>
            <a:ext cx="1233519" cy="12296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774924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</TotalTime>
  <Words>96</Words>
  <Application>Microsoft Macintosh PowerPoint</Application>
  <PresentationFormat>Custom</PresentationFormat>
  <Paragraphs>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Wingdings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Georgine Mikalsen</dc:creator>
  <cp:lastModifiedBy>Georgine Mikalsen</cp:lastModifiedBy>
  <cp:revision>7</cp:revision>
  <dcterms:created xsi:type="dcterms:W3CDTF">2019-03-20T15:10:14Z</dcterms:created>
  <dcterms:modified xsi:type="dcterms:W3CDTF">2026-03-16T19:49:48Z</dcterms:modified>
</cp:coreProperties>
</file>